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46BE2A-8924-35CD-A5E3-FB3F464F9A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51FE16D-813F-006F-24D1-F28E06A28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618A6E-3449-0D22-4E24-CD0AC8F32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951B-AF0C-4484-9D68-9B2655F34F5F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740AF3-7EA8-A674-FE2F-24BF002A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E3878D-B47A-0D08-AC22-06ABC2078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BB19-356D-4C3A-8811-A494E57B92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7457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FBB286-0173-B3D8-357B-262BA644E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2F9482C-DE86-0476-DEB5-5259DF566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00E30A7-AE71-1A97-360E-2E7242081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951B-AF0C-4484-9D68-9B2655F34F5F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9CEB9E1-5D70-D8A2-FEFA-16311DC70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AC8882-17E3-DB0F-E489-CAB39287D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BB19-356D-4C3A-8811-A494E57B92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7212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1E847A9-8D6D-F226-C7A1-6C2EAA2CD9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36DC72A-A8BA-F55F-792B-0C9721E89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4C2718F-0B0F-7D59-D4D6-8AE4DD75A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951B-AF0C-4484-9D68-9B2655F34F5F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A3258F-428A-FF61-0DD2-609AD6AE8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901A5E-B867-9CFF-FAEC-1076B32CA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BB19-356D-4C3A-8811-A494E57B92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90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6107D9-7A8B-2167-54D7-8662C183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39F0E5-9D34-911F-C7C4-7F313CAED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B5F4E2-8155-B5A7-CBA7-7CA98E12C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951B-AF0C-4484-9D68-9B2655F34F5F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E6D48A8-C89F-6204-EF09-FA0D1EEEE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F8A36A-CD0A-F23B-9967-B245DA17A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BB19-356D-4C3A-8811-A494E57B92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2844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74833E-6D75-B94F-4342-28CBA3D1E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E84367-A631-F24F-896A-B4AFA3469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0EE356-C4C4-9C70-B67F-FD6BD24E0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951B-AF0C-4484-9D68-9B2655F34F5F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8A4734-B797-6CE6-B9CC-7F104D0B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23100DD-A3CA-5D76-128A-709EB3396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BB19-356D-4C3A-8811-A494E57B92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5856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2EF7F6-42EC-8EC7-3239-D53E54DD8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C62ED1-774A-0558-3CAD-7ABACD2972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13F5C7D-7F3D-D4C2-56F4-AE01863BA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9C5C77D-199B-7296-C3CC-596B1A57E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951B-AF0C-4484-9D68-9B2655F34F5F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0698430-FBB0-2202-5376-2B825E23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E9948D7-978A-8E6B-9831-CA7E321B7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BB19-356D-4C3A-8811-A494E57B92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423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088D46-8755-005F-8BD9-3FD3614C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A67BEE3-1331-FCCE-8E63-F9F3CDDAF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7254AE9-A194-FE03-1271-4E083238B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2FEE972-977D-09E6-0C75-0F7BF11B5A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DF4AF9A-0138-4DB9-F97D-66BD461F5A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4357E0B-3571-D1CB-C13A-EAA9D276A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951B-AF0C-4484-9D68-9B2655F34F5F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F722E07-7762-694D-AD05-FE410821A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1220FBD-EAFF-C17E-3FBF-01B11B7D2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BB19-356D-4C3A-8811-A494E57B92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279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552BFB-9206-89EA-4067-7B3B86A2F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97CE1DE-E5DC-D4D6-8F3D-79542413E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951B-AF0C-4484-9D68-9B2655F34F5F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C73FC18-C4DB-E96A-2F4D-0C0670F81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724143A-2BC3-8BB2-DC03-D426AEA18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BB19-356D-4C3A-8811-A494E57B92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88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7BA5FD4-8CD4-2D1F-5A2E-9AAA1ED64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951B-AF0C-4484-9D68-9B2655F34F5F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B647262-6D0E-EC70-6C43-C4A57B54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A79CB8-A5B0-D240-584C-95DBB232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BB19-356D-4C3A-8811-A494E57B92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8245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8226AC-9071-8BEB-659C-8759F293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20BC79-53EE-39E3-A710-A110C78D4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4F49742-75BE-305D-429E-862779D55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DEEB581-0AC8-C93C-021E-D0284F8C9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951B-AF0C-4484-9D68-9B2655F34F5F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A63DC54-7694-F5FB-12B0-5DD4FF5E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0159807-B7D4-A7DE-A49F-ADA3477B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BB19-356D-4C3A-8811-A494E57B92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8667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B614E4-9BBA-DD94-DDE4-78356F17B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323C356-C7CF-2F94-B5E5-B6361F3BBE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33F28B2-3AA7-4E3B-0E07-8997EE3A1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6D3EDE2-4CE2-F8ED-3201-1BD8BF6EB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C951B-AF0C-4484-9D68-9B2655F34F5F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4E5344-D1E0-BB09-F31B-AE1646F74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8EE2EDE-1A9D-3741-1DCA-41FF29570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4BB19-356D-4C3A-8811-A494E57B92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092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180033B-7B50-C03F-6DD1-A2BBE1543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8E51C1B-7962-F9F2-41F8-F0CEE2BF6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5CBBA1-7F34-047F-99E5-441F85125F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8C951B-AF0C-4484-9D68-9B2655F34F5F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6AA216-3A94-ACCF-7FD8-8142A3CA4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31D3F9-617B-B106-87AE-2E69C557B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74BB19-356D-4C3A-8811-A494E57B92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8548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cus.it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9A05F9-0B14-05C8-CA65-CE6565B74E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mhw1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ACC7EBF-B993-B358-C3E2-54F684D7DD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1570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C05E05-8654-9623-A0BF-712AC38D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14BB4BF-1C7A-D297-80AA-6D8FE112B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URL: </a:t>
            </a:r>
            <a:r>
              <a:rPr lang="it-IT" dirty="0">
                <a:hlinkClick r:id="rId2"/>
              </a:rPr>
              <a:t>Notizie, foto, video di Scienza, Animali, Ambiente e Tecnologia - Focus.it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3534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EA181-FE72-767C-B7F6-6DC8F6E6C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 descr="Immagine che contiene testo, Software multimediale, software, interno&#10;&#10;Descrizione generata automaticamente">
            <a:extLst>
              <a:ext uri="{FF2B5EF4-FFF2-40B4-BE49-F238E27FC236}">
                <a16:creationId xmlns:a16="http://schemas.microsoft.com/office/drawing/2014/main" id="{A3220517-61C9-B7C3-27EA-0DF33E9FF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3" y="365125"/>
            <a:ext cx="11621729" cy="6127750"/>
          </a:xfrm>
        </p:spPr>
      </p:pic>
    </p:spTree>
    <p:extLst>
      <p:ext uri="{BB962C8B-B14F-4D97-AF65-F5344CB8AC3E}">
        <p14:creationId xmlns:p14="http://schemas.microsoft.com/office/powerpoint/2010/main" val="3970816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9A388E-D7DC-18C4-FE43-394DBE71C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 descr="Immagine che contiene testo, multimediale, video, Software multimediale&#10;&#10;Descrizione generata automaticamente">
            <a:extLst>
              <a:ext uri="{FF2B5EF4-FFF2-40B4-BE49-F238E27FC236}">
                <a16:creationId xmlns:a16="http://schemas.microsoft.com/office/drawing/2014/main" id="{AC2A9CF4-61C1-9960-55D5-AECF6EAA2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94" y="235514"/>
            <a:ext cx="11616611" cy="6401260"/>
          </a:xfrm>
        </p:spPr>
      </p:pic>
    </p:spTree>
    <p:extLst>
      <p:ext uri="{BB962C8B-B14F-4D97-AF65-F5344CB8AC3E}">
        <p14:creationId xmlns:p14="http://schemas.microsoft.com/office/powerpoint/2010/main" val="595756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E84129-323F-99E4-3F1A-AF0C3BE79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Segnaposto contenuto 4" descr="Immagine che contiene software, Software multimediale, schermata, multimediale">
            <a:extLst>
              <a:ext uri="{FF2B5EF4-FFF2-40B4-BE49-F238E27FC236}">
                <a16:creationId xmlns:a16="http://schemas.microsoft.com/office/drawing/2014/main" id="{1A0DA974-50E7-6E4D-DC41-1761A08D0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77" y="203302"/>
            <a:ext cx="11528846" cy="6462969"/>
          </a:xfrm>
        </p:spPr>
      </p:pic>
    </p:spTree>
    <p:extLst>
      <p:ext uri="{BB962C8B-B14F-4D97-AF65-F5344CB8AC3E}">
        <p14:creationId xmlns:p14="http://schemas.microsoft.com/office/powerpoint/2010/main" val="13833692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20</Words>
  <Application>Microsoft Office PowerPoint</Application>
  <PresentationFormat>Widescreen</PresentationFormat>
  <Paragraphs>2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Tema di Office</vt:lpstr>
      <vt:lpstr>mhw1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Giovanni Salsetta</dc:creator>
  <cp:lastModifiedBy>Giovanni Salsetta</cp:lastModifiedBy>
  <cp:revision>2</cp:revision>
  <dcterms:created xsi:type="dcterms:W3CDTF">2024-03-25T18:21:28Z</dcterms:created>
  <dcterms:modified xsi:type="dcterms:W3CDTF">2024-03-25T18:48:58Z</dcterms:modified>
</cp:coreProperties>
</file>